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-12700" y="1232661"/>
            <a:ext cx="3629025" cy="2234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Times New Roman"/>
                <a:cs typeface="Times New Roman"/>
              </a:rPr>
              <a:t>Mate</a:t>
            </a:r>
            <a:r>
              <a:rPr dirty="0" smtClean="0" sz="1600" spc="-20">
                <a:latin typeface="Times New Roman"/>
                <a:cs typeface="Times New Roman"/>
              </a:rPr>
              <a:t>r</a:t>
            </a:r>
            <a:r>
              <a:rPr dirty="0" smtClean="0" sz="1600" spc="5">
                <a:latin typeface="Times New Roman"/>
                <a:cs typeface="Times New Roman"/>
              </a:rPr>
              <a:t>i</a:t>
            </a:r>
            <a:r>
              <a:rPr dirty="0" smtClean="0" sz="1600" spc="-10">
                <a:latin typeface="Times New Roman"/>
                <a:cs typeface="Times New Roman"/>
              </a:rPr>
              <a:t>als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1600" spc="-5">
                <a:latin typeface="Times New Roman"/>
                <a:cs typeface="Times New Roman"/>
              </a:rPr>
              <a:t>-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e</a:t>
            </a:r>
            <a:r>
              <a:rPr dirty="0" smtClean="0" sz="1600" spc="0">
                <a:latin typeface="Times New Roman"/>
                <a:cs typeface="Times New Roman"/>
              </a:rPr>
              <a:t>t</a:t>
            </a:r>
            <a:r>
              <a:rPr dirty="0" smtClean="0" sz="1600" spc="-10">
                <a:latin typeface="Times New Roman"/>
                <a:cs typeface="Times New Roman"/>
              </a:rPr>
              <a:t>als</a:t>
            </a:r>
            <a:endParaRPr sz="1600">
              <a:latin typeface="Times New Roman"/>
              <a:cs typeface="Times New Roman"/>
            </a:endParaRPr>
          </a:p>
          <a:p>
            <a:pPr marL="12700" marR="2793365">
              <a:lnSpc>
                <a:spcPts val="3120"/>
              </a:lnSpc>
              <a:spcBef>
                <a:spcPts val="290"/>
              </a:spcBef>
            </a:pPr>
            <a:r>
              <a:rPr dirty="0" smtClean="0" sz="1600" spc="-15">
                <a:latin typeface="Times New Roman"/>
                <a:cs typeface="Times New Roman"/>
              </a:rPr>
              <a:t>-</a:t>
            </a:r>
            <a:r>
              <a:rPr dirty="0" smtClean="0" sz="1600" spc="-10">
                <a:latin typeface="Times New Roman"/>
                <a:cs typeface="Times New Roman"/>
              </a:rPr>
              <a:t>poly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5">
                <a:latin typeface="Times New Roman"/>
                <a:cs typeface="Times New Roman"/>
              </a:rPr>
              <a:t>e</a:t>
            </a:r>
            <a:r>
              <a:rPr dirty="0" smtClean="0" sz="1600" spc="-10">
                <a:latin typeface="Times New Roman"/>
                <a:cs typeface="Times New Roman"/>
              </a:rPr>
              <a:t>rs</a:t>
            </a:r>
            <a:r>
              <a:rPr dirty="0" smtClean="0" sz="1600" spc="-10">
                <a:latin typeface="Times New Roman"/>
                <a:cs typeface="Times New Roman"/>
              </a:rPr>
              <a:t> Cer</a:t>
            </a:r>
            <a:r>
              <a:rPr dirty="0" smtClean="0" sz="1600" spc="-5">
                <a:latin typeface="Times New Roman"/>
                <a:cs typeface="Times New Roman"/>
              </a:rPr>
              <a:t>a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5">
                <a:latin typeface="Times New Roman"/>
                <a:cs typeface="Times New Roman"/>
              </a:rPr>
              <a:t>i</a:t>
            </a:r>
            <a:r>
              <a:rPr dirty="0" smtClean="0" sz="1600" spc="-10">
                <a:latin typeface="Times New Roman"/>
                <a:cs typeface="Times New Roman"/>
              </a:rPr>
              <a:t>cs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6"/>
              </a:spcBef>
            </a:pPr>
            <a:endParaRPr sz="850"/>
          </a:p>
          <a:p>
            <a:pPr marL="62865">
              <a:lnSpc>
                <a:spcPct val="100000"/>
              </a:lnSpc>
            </a:pPr>
            <a:r>
              <a:rPr dirty="0" smtClean="0" sz="1600" spc="-15">
                <a:latin typeface="Times New Roman"/>
                <a:cs typeface="Times New Roman"/>
              </a:rPr>
              <a:t>C</a:t>
            </a:r>
            <a:r>
              <a:rPr dirty="0" smtClean="0" sz="1600" spc="5">
                <a:latin typeface="Times New Roman"/>
                <a:cs typeface="Times New Roman"/>
              </a:rPr>
              <a:t>o</a:t>
            </a:r>
            <a:r>
              <a:rPr dirty="0" smtClean="0" sz="1600" spc="-50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posite</a:t>
            </a:r>
            <a:r>
              <a:rPr dirty="0" smtClean="0" sz="1600" spc="15">
                <a:latin typeface="Times New Roman"/>
                <a:cs typeface="Times New Roman"/>
              </a:rPr>
              <a:t> 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0">
                <a:latin typeface="Times New Roman"/>
                <a:cs typeface="Times New Roman"/>
              </a:rPr>
              <a:t>t</a:t>
            </a:r>
            <a:r>
              <a:rPr dirty="0" smtClean="0" sz="1600" spc="-10">
                <a:latin typeface="Times New Roman"/>
                <a:cs typeface="Times New Roman"/>
              </a:rPr>
              <a:t>er</a:t>
            </a:r>
            <a:r>
              <a:rPr dirty="0" smtClean="0" sz="1600" spc="0">
                <a:latin typeface="Times New Roman"/>
                <a:cs typeface="Times New Roman"/>
              </a:rPr>
              <a:t>i</a:t>
            </a:r>
            <a:r>
              <a:rPr dirty="0" smtClean="0" sz="1600" spc="-10">
                <a:latin typeface="Times New Roman"/>
                <a:cs typeface="Times New Roman"/>
              </a:rPr>
              <a:t>als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600" spc="-5">
                <a:latin typeface="Times New Roman"/>
                <a:cs typeface="Times New Roman"/>
              </a:rPr>
              <a:t>It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is</a:t>
            </a:r>
            <a:r>
              <a:rPr dirty="0" smtClean="0" sz="1600" spc="20">
                <a:latin typeface="Times New Roman"/>
                <a:cs typeface="Times New Roman"/>
              </a:rPr>
              <a:t> 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ade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two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5">
                <a:latin typeface="Times New Roman"/>
                <a:cs typeface="Times New Roman"/>
              </a:rPr>
              <a:t>o</a:t>
            </a:r>
            <a:r>
              <a:rPr dirty="0" smtClean="0" sz="1600" spc="-10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three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di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-5">
                <a:latin typeface="Times New Roman"/>
                <a:cs typeface="Times New Roman"/>
              </a:rPr>
              <a:t>f</a:t>
            </a:r>
            <a:r>
              <a:rPr dirty="0" smtClean="0" sz="1600" spc="-10">
                <a:latin typeface="Times New Roman"/>
                <a:cs typeface="Times New Roman"/>
              </a:rPr>
              <a:t>erent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phases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4601" y="3211194"/>
            <a:ext cx="3864610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ake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s</a:t>
            </a:r>
            <a:r>
              <a:rPr dirty="0" smtClean="0" sz="1600" spc="5">
                <a:latin typeface="Times New Roman"/>
                <a:cs typeface="Times New Roman"/>
              </a:rPr>
              <a:t>i</a:t>
            </a:r>
            <a:r>
              <a:rPr dirty="0" smtClean="0" sz="1600" spc="-10">
                <a:latin typeface="Times New Roman"/>
                <a:cs typeface="Times New Roman"/>
              </a:rPr>
              <a:t>ngle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p</a:t>
            </a:r>
            <a:r>
              <a:rPr dirty="0" smtClean="0" sz="1600" spc="-5">
                <a:latin typeface="Times New Roman"/>
                <a:cs typeface="Times New Roman"/>
              </a:rPr>
              <a:t>h</a:t>
            </a:r>
            <a:r>
              <a:rPr dirty="0" smtClean="0" sz="1600" spc="-10">
                <a:latin typeface="Times New Roman"/>
                <a:cs typeface="Times New Roman"/>
              </a:rPr>
              <a:t>ase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that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gi</a:t>
            </a:r>
            <a:r>
              <a:rPr dirty="0" smtClean="0" sz="1600" spc="-5">
                <a:latin typeface="Times New Roman"/>
                <a:cs typeface="Times New Roman"/>
              </a:rPr>
              <a:t>v</a:t>
            </a:r>
            <a:r>
              <a:rPr dirty="0" smtClean="0" sz="1600" spc="-10">
                <a:latin typeface="Times New Roman"/>
                <a:cs typeface="Times New Roman"/>
              </a:rPr>
              <a:t>es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better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pro</a:t>
            </a:r>
            <a:r>
              <a:rPr dirty="0" smtClean="0" sz="1600" spc="-5">
                <a:latin typeface="Times New Roman"/>
                <a:cs typeface="Times New Roman"/>
              </a:rPr>
              <a:t>p</a:t>
            </a:r>
            <a:r>
              <a:rPr dirty="0" smtClean="0" sz="1600" spc="-10">
                <a:latin typeface="Times New Roman"/>
                <a:cs typeface="Times New Roman"/>
              </a:rPr>
              <a:t>ert</a:t>
            </a:r>
            <a:r>
              <a:rPr dirty="0" smtClean="0" sz="1600" spc="0">
                <a:latin typeface="Times New Roman"/>
                <a:cs typeface="Times New Roman"/>
              </a:rPr>
              <a:t>i</a:t>
            </a:r>
            <a:r>
              <a:rPr dirty="0" smtClean="0" sz="1600" spc="-10"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12700" y="3607434"/>
            <a:ext cx="7501890" cy="2630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Times New Roman"/>
                <a:cs typeface="Times New Roman"/>
              </a:rPr>
              <a:t>Poly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5">
                <a:latin typeface="Times New Roman"/>
                <a:cs typeface="Times New Roman"/>
              </a:rPr>
              <a:t>e</a:t>
            </a:r>
            <a:r>
              <a:rPr dirty="0" smtClean="0" sz="1600" spc="-10">
                <a:latin typeface="Times New Roman"/>
                <a:cs typeface="Times New Roman"/>
              </a:rPr>
              <a:t>rs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c</a:t>
            </a:r>
            <a:r>
              <a:rPr dirty="0" smtClean="0" sz="1600" spc="10">
                <a:latin typeface="Times New Roman"/>
                <a:cs typeface="Times New Roman"/>
              </a:rPr>
              <a:t>o</a:t>
            </a:r>
            <a:r>
              <a:rPr dirty="0" smtClean="0" sz="1600" spc="-50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pos</a:t>
            </a:r>
            <a:r>
              <a:rPr dirty="0" smtClean="0" sz="1600" spc="5">
                <a:latin typeface="Times New Roman"/>
                <a:cs typeface="Times New Roman"/>
              </a:rPr>
              <a:t>i</a:t>
            </a:r>
            <a:r>
              <a:rPr dirty="0" smtClean="0" sz="1600" spc="-10">
                <a:latin typeface="Times New Roman"/>
                <a:cs typeface="Times New Roman"/>
              </a:rPr>
              <a:t>te,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c</a:t>
            </a:r>
            <a:r>
              <a:rPr dirty="0" smtClean="0" sz="1600" spc="-5">
                <a:latin typeface="Times New Roman"/>
                <a:cs typeface="Times New Roman"/>
              </a:rPr>
              <a:t>e</a:t>
            </a:r>
            <a:r>
              <a:rPr dirty="0" smtClean="0" sz="1600" spc="-10">
                <a:latin typeface="Times New Roman"/>
                <a:cs typeface="Times New Roman"/>
              </a:rPr>
              <a:t>r</a:t>
            </a:r>
            <a:r>
              <a:rPr dirty="0" smtClean="0" sz="1600" spc="5">
                <a:latin typeface="Times New Roman"/>
                <a:cs typeface="Times New Roman"/>
              </a:rPr>
              <a:t>a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ic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c</a:t>
            </a:r>
            <a:r>
              <a:rPr dirty="0" smtClean="0" sz="1600" spc="10">
                <a:latin typeface="Times New Roman"/>
                <a:cs typeface="Times New Roman"/>
              </a:rPr>
              <a:t>o</a:t>
            </a:r>
            <a:r>
              <a:rPr dirty="0" smtClean="0" sz="1600" spc="-50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p</a:t>
            </a:r>
            <a:r>
              <a:rPr dirty="0" smtClean="0" sz="1600" spc="5">
                <a:latin typeface="Times New Roman"/>
                <a:cs typeface="Times New Roman"/>
              </a:rPr>
              <a:t>o</a:t>
            </a:r>
            <a:r>
              <a:rPr dirty="0" smtClean="0" sz="1600" spc="-10">
                <a:latin typeface="Times New Roman"/>
                <a:cs typeface="Times New Roman"/>
              </a:rPr>
              <a:t>site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….e</a:t>
            </a:r>
            <a:r>
              <a:rPr dirty="0" smtClean="0" sz="1600" spc="0">
                <a:latin typeface="Times New Roman"/>
                <a:cs typeface="Times New Roman"/>
              </a:rPr>
              <a:t>t</a:t>
            </a:r>
            <a:r>
              <a:rPr dirty="0" smtClean="0" sz="1600" spc="-1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600" spc="-15">
                <a:latin typeface="Times New Roman"/>
                <a:cs typeface="Times New Roman"/>
              </a:rPr>
              <a:t>How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do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we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sel</a:t>
            </a:r>
            <a:r>
              <a:rPr dirty="0" smtClean="0" sz="1600" spc="0">
                <a:latin typeface="Times New Roman"/>
                <a:cs typeface="Times New Roman"/>
              </a:rPr>
              <a:t>e</a:t>
            </a:r>
            <a:r>
              <a:rPr dirty="0" smtClean="0" sz="1600" spc="-10">
                <a:latin typeface="Times New Roman"/>
                <a:cs typeface="Times New Roman"/>
              </a:rPr>
              <a:t>ct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0">
                <a:latin typeface="Times New Roman"/>
                <a:cs typeface="Times New Roman"/>
              </a:rPr>
              <a:t>t</a:t>
            </a:r>
            <a:r>
              <a:rPr dirty="0" smtClean="0" sz="1600" spc="-10">
                <a:latin typeface="Times New Roman"/>
                <a:cs typeface="Times New Roman"/>
              </a:rPr>
              <a:t>erial?</a:t>
            </a:r>
            <a:endParaRPr sz="1600">
              <a:latin typeface="Times New Roman"/>
              <a:cs typeface="Times New Roman"/>
            </a:endParaRPr>
          </a:p>
          <a:p>
            <a:pPr marL="12700" marR="12700">
              <a:lnSpc>
                <a:spcPts val="3120"/>
              </a:lnSpc>
              <a:spcBef>
                <a:spcPts val="305"/>
              </a:spcBef>
            </a:pPr>
            <a:r>
              <a:rPr dirty="0" smtClean="0" sz="1600" spc="-10">
                <a:latin typeface="Times New Roman"/>
                <a:cs typeface="Times New Roman"/>
              </a:rPr>
              <a:t>In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general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se</a:t>
            </a:r>
            <a:r>
              <a:rPr dirty="0" smtClean="0" sz="1600" spc="-5">
                <a:latin typeface="Times New Roman"/>
                <a:cs typeface="Times New Roman"/>
              </a:rPr>
              <a:t>v</a:t>
            </a:r>
            <a:r>
              <a:rPr dirty="0" smtClean="0" sz="1600" spc="-10">
                <a:latin typeface="Times New Roman"/>
                <a:cs typeface="Times New Roman"/>
              </a:rPr>
              <a:t>e</a:t>
            </a:r>
            <a:r>
              <a:rPr dirty="0" smtClean="0" sz="1600" spc="-5">
                <a:latin typeface="Times New Roman"/>
                <a:cs typeface="Times New Roman"/>
              </a:rPr>
              <a:t>r</a:t>
            </a:r>
            <a:r>
              <a:rPr dirty="0" smtClean="0" sz="1600" spc="-10">
                <a:latin typeface="Times New Roman"/>
                <a:cs typeface="Times New Roman"/>
              </a:rPr>
              <a:t>al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applications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are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5">
                <a:latin typeface="Times New Roman"/>
                <a:cs typeface="Times New Roman"/>
              </a:rPr>
              <a:t>v</a:t>
            </a:r>
            <a:r>
              <a:rPr dirty="0" smtClean="0" sz="1600" spc="-10">
                <a:latin typeface="Times New Roman"/>
                <a:cs typeface="Times New Roman"/>
              </a:rPr>
              <a:t>ailable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such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as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;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a</a:t>
            </a:r>
            <a:r>
              <a:rPr dirty="0" smtClean="0" sz="1600" spc="30">
                <a:latin typeface="Times New Roman"/>
                <a:cs typeface="Times New Roman"/>
              </a:rPr>
              <a:t>e</a:t>
            </a:r>
            <a:r>
              <a:rPr dirty="0" smtClean="0" sz="1600" spc="-10">
                <a:latin typeface="Times New Roman"/>
                <a:cs typeface="Times New Roman"/>
              </a:rPr>
              <a:t>rospace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,</a:t>
            </a:r>
            <a:r>
              <a:rPr dirty="0" smtClean="0" sz="1600" spc="15">
                <a:latin typeface="Times New Roman"/>
                <a:cs typeface="Times New Roman"/>
              </a:rPr>
              <a:t> 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5">
                <a:latin typeface="Times New Roman"/>
                <a:cs typeface="Times New Roman"/>
              </a:rPr>
              <a:t>a</a:t>
            </a:r>
            <a:r>
              <a:rPr dirty="0" smtClean="0" sz="1600" spc="-10">
                <a:latin typeface="Times New Roman"/>
                <a:cs typeface="Times New Roman"/>
              </a:rPr>
              <a:t>rine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5">
                <a:latin typeface="Times New Roman"/>
                <a:cs typeface="Times New Roman"/>
              </a:rPr>
              <a:t>,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bi</a:t>
            </a:r>
            <a:r>
              <a:rPr dirty="0" smtClean="0" sz="1600" spc="5">
                <a:latin typeface="Times New Roman"/>
                <a:cs typeface="Times New Roman"/>
              </a:rPr>
              <a:t>o</a:t>
            </a:r>
            <a:r>
              <a:rPr dirty="0" smtClean="0" sz="1600" spc="-50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edica</a:t>
            </a:r>
            <a:r>
              <a:rPr dirty="0" smtClean="0" sz="1600" spc="20">
                <a:latin typeface="Times New Roman"/>
                <a:cs typeface="Times New Roman"/>
              </a:rPr>
              <a:t>l</a:t>
            </a:r>
            <a:r>
              <a:rPr dirty="0" smtClean="0" sz="1600" spc="-10">
                <a:latin typeface="Times New Roman"/>
                <a:cs typeface="Times New Roman"/>
              </a:rPr>
              <a:t>…..etc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Hence,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se</a:t>
            </a:r>
            <a:r>
              <a:rPr dirty="0" smtClean="0" sz="1600" spc="5">
                <a:latin typeface="Times New Roman"/>
                <a:cs typeface="Times New Roman"/>
              </a:rPr>
              <a:t>l</a:t>
            </a:r>
            <a:r>
              <a:rPr dirty="0" smtClean="0" sz="1600" spc="-10">
                <a:latin typeface="Times New Roman"/>
                <a:cs typeface="Times New Roman"/>
              </a:rPr>
              <a:t>ected</a:t>
            </a:r>
            <a:r>
              <a:rPr dirty="0" smtClean="0" sz="1600" spc="20">
                <a:latin typeface="Times New Roman"/>
                <a:cs typeface="Times New Roman"/>
              </a:rPr>
              <a:t> </a:t>
            </a:r>
            <a:r>
              <a:rPr dirty="0" smtClean="0" sz="1600" spc="-2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aterials</a:t>
            </a:r>
            <a:r>
              <a:rPr dirty="0" smtClean="0" sz="1600" spc="15">
                <a:latin typeface="Times New Roman"/>
                <a:cs typeface="Times New Roman"/>
              </a:rPr>
              <a:t> 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ust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be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of</a:t>
            </a:r>
            <a:r>
              <a:rPr dirty="0" smtClean="0" sz="1600" spc="1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-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g</a:t>
            </a:r>
            <a:r>
              <a:rPr dirty="0" smtClean="0" sz="1600" spc="-5">
                <a:latin typeface="Times New Roman"/>
                <a:cs typeface="Times New Roman"/>
              </a:rPr>
              <a:t>o</a:t>
            </a:r>
            <a:r>
              <a:rPr dirty="0" smtClean="0" sz="1600" spc="-10">
                <a:latin typeface="Times New Roman"/>
                <a:cs typeface="Times New Roman"/>
              </a:rPr>
              <a:t>od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q</a:t>
            </a:r>
            <a:r>
              <a:rPr dirty="0" smtClean="0" sz="1600" spc="-5">
                <a:latin typeface="Times New Roman"/>
                <a:cs typeface="Times New Roman"/>
              </a:rPr>
              <a:t>u</a:t>
            </a:r>
            <a:r>
              <a:rPr dirty="0" smtClean="0" sz="1600" spc="-10">
                <a:latin typeface="Times New Roman"/>
                <a:cs typeface="Times New Roman"/>
              </a:rPr>
              <a:t>ality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and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g</a:t>
            </a:r>
            <a:r>
              <a:rPr dirty="0" smtClean="0" sz="1600" spc="-5">
                <a:latin typeface="Times New Roman"/>
                <a:cs typeface="Times New Roman"/>
              </a:rPr>
              <a:t>o</a:t>
            </a:r>
            <a:r>
              <a:rPr dirty="0" smtClean="0" sz="1600" spc="-10">
                <a:latin typeface="Times New Roman"/>
                <a:cs typeface="Times New Roman"/>
              </a:rPr>
              <a:t>od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perfo</a:t>
            </a:r>
            <a:r>
              <a:rPr dirty="0" smtClean="0" sz="1600" spc="-5">
                <a:latin typeface="Times New Roman"/>
                <a:cs typeface="Times New Roman"/>
              </a:rPr>
              <a:t>r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10">
                <a:latin typeface="Times New Roman"/>
                <a:cs typeface="Times New Roman"/>
              </a:rPr>
              <a:t>ance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0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dirty="0" smtClean="0" sz="1600" spc="-25" b="1">
                <a:latin typeface="Times New Roman"/>
                <a:cs typeface="Times New Roman"/>
              </a:rPr>
              <a:t>G</a:t>
            </a:r>
            <a:r>
              <a:rPr dirty="0" smtClean="0" sz="1600" spc="-10" b="1">
                <a:latin typeface="Times New Roman"/>
                <a:cs typeface="Times New Roman"/>
              </a:rPr>
              <a:t>ood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quality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pr</a:t>
            </a:r>
            <a:r>
              <a:rPr dirty="0" smtClean="0" sz="1600" spc="5" b="1">
                <a:latin typeface="Times New Roman"/>
                <a:cs typeface="Times New Roman"/>
              </a:rPr>
              <a:t>o</a:t>
            </a:r>
            <a:r>
              <a:rPr dirty="0" smtClean="0" sz="1600" spc="-10" b="1">
                <a:latin typeface="Times New Roman"/>
                <a:cs typeface="Times New Roman"/>
              </a:rPr>
              <a:t>duct: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needs</a:t>
            </a:r>
            <a:r>
              <a:rPr dirty="0" smtClean="0" sz="1600" spc="10" b="1">
                <a:latin typeface="Times New Roman"/>
                <a:cs typeface="Times New Roman"/>
              </a:rPr>
              <a:t> </a:t>
            </a:r>
            <a:r>
              <a:rPr dirty="0" smtClean="0" sz="1600" spc="-20" b="1">
                <a:latin typeface="Times New Roman"/>
                <a:cs typeface="Times New Roman"/>
              </a:rPr>
              <a:t>t</a:t>
            </a:r>
            <a:r>
              <a:rPr dirty="0" smtClean="0" sz="1600" spc="-10" b="1">
                <a:latin typeface="Times New Roman"/>
                <a:cs typeface="Times New Roman"/>
              </a:rPr>
              <a:t>o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c</a:t>
            </a:r>
            <a:r>
              <a:rPr dirty="0" smtClean="0" sz="1600" spc="0" b="1">
                <a:latin typeface="Times New Roman"/>
                <a:cs typeface="Times New Roman"/>
              </a:rPr>
              <a:t>o</a:t>
            </a:r>
            <a:r>
              <a:rPr dirty="0" smtClean="0" sz="1600" spc="-10" b="1">
                <a:latin typeface="Times New Roman"/>
                <a:cs typeface="Times New Roman"/>
              </a:rPr>
              <a:t>nsider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215265">
              <a:lnSpc>
                <a:spcPct val="100000"/>
              </a:lnSpc>
            </a:pPr>
            <a:r>
              <a:rPr dirty="0" smtClean="0" sz="1600" spc="-10">
                <a:latin typeface="Times New Roman"/>
                <a:cs typeface="Times New Roman"/>
              </a:rPr>
              <a:t>Desi</a:t>
            </a:r>
            <a:r>
              <a:rPr dirty="0" smtClean="0" sz="1600" spc="-5">
                <a:latin typeface="Times New Roman"/>
                <a:cs typeface="Times New Roman"/>
              </a:rPr>
              <a:t>g</a:t>
            </a:r>
            <a:r>
              <a:rPr dirty="0" smtClean="0" sz="1600" spc="-10">
                <a:latin typeface="Times New Roman"/>
                <a:cs typeface="Times New Roman"/>
              </a:rPr>
              <a:t>n,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35">
                <a:latin typeface="Times New Roman"/>
                <a:cs typeface="Times New Roman"/>
              </a:rPr>
              <a:t>m</a:t>
            </a:r>
            <a:r>
              <a:rPr dirty="0" smtClean="0" sz="1600" spc="-5">
                <a:latin typeface="Times New Roman"/>
                <a:cs typeface="Times New Roman"/>
              </a:rPr>
              <a:t>a</a:t>
            </a:r>
            <a:r>
              <a:rPr dirty="0" smtClean="0" sz="1600" spc="-10">
                <a:latin typeface="Times New Roman"/>
                <a:cs typeface="Times New Roman"/>
              </a:rPr>
              <a:t>ter</a:t>
            </a:r>
            <a:r>
              <a:rPr dirty="0" smtClean="0" sz="1600" spc="0">
                <a:latin typeface="Times New Roman"/>
                <a:cs typeface="Times New Roman"/>
              </a:rPr>
              <a:t>i</a:t>
            </a:r>
            <a:r>
              <a:rPr dirty="0" smtClean="0" sz="1600" spc="-10">
                <a:latin typeface="Times New Roman"/>
                <a:cs typeface="Times New Roman"/>
              </a:rPr>
              <a:t>al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and</a:t>
            </a:r>
            <a:r>
              <a:rPr dirty="0" smtClean="0" sz="1600" spc="5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processing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0">
                <a:latin typeface="Times New Roman"/>
                <a:cs typeface="Times New Roman"/>
              </a:rPr>
              <a:t>tech</a:t>
            </a:r>
            <a:r>
              <a:rPr dirty="0" smtClean="0" sz="1600" spc="-5">
                <a:latin typeface="Times New Roman"/>
                <a:cs typeface="Times New Roman"/>
              </a:rPr>
              <a:t>n</a:t>
            </a:r>
            <a:r>
              <a:rPr dirty="0" smtClean="0" sz="1600" spc="-10">
                <a:latin typeface="Times New Roman"/>
                <a:cs typeface="Times New Roman"/>
              </a:rPr>
              <a:t>ol</a:t>
            </a:r>
            <a:r>
              <a:rPr dirty="0" smtClean="0" sz="1600" spc="-20">
                <a:latin typeface="Times New Roman"/>
                <a:cs typeface="Times New Roman"/>
              </a:rPr>
              <a:t>o</a:t>
            </a:r>
            <a:r>
              <a:rPr dirty="0" smtClean="0" sz="1600" spc="-10">
                <a:latin typeface="Times New Roman"/>
                <a:cs typeface="Times New Roman"/>
              </a:rPr>
              <a:t>gy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23514" y="7042404"/>
            <a:ext cx="2371725" cy="1951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28242"/>
            <a:ext cx="5943600" cy="326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355591"/>
            <a:ext cx="5943600" cy="3204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19137" y="928242"/>
            <a:ext cx="6390005" cy="3199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42339" y="4290695"/>
            <a:ext cx="5943600" cy="3281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28242"/>
            <a:ext cx="5943600" cy="337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864608"/>
            <a:ext cx="5943600" cy="397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89964" y="928242"/>
            <a:ext cx="5838825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61389" y="928242"/>
            <a:ext cx="5895975" cy="349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42339" y="4909058"/>
            <a:ext cx="5943600" cy="3510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-12700" y="439928"/>
            <a:ext cx="5095240" cy="7302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774315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  <a:p>
            <a:pPr>
              <a:lnSpc>
                <a:spcPts val="800"/>
              </a:lnSpc>
              <a:spcBef>
                <a:spcPts val="13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600" spc="-10" b="1">
                <a:latin typeface="Times New Roman"/>
                <a:cs typeface="Times New Roman"/>
              </a:rPr>
              <a:t>Factors</a:t>
            </a:r>
            <a:r>
              <a:rPr dirty="0" smtClean="0" sz="1600" spc="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aff</a:t>
            </a:r>
            <a:r>
              <a:rPr dirty="0" smtClean="0" sz="1600" spc="-5" b="1">
                <a:latin typeface="Times New Roman"/>
                <a:cs typeface="Times New Roman"/>
              </a:rPr>
              <a:t>e</a:t>
            </a:r>
            <a:r>
              <a:rPr dirty="0" smtClean="0" sz="1600" spc="-10" b="1">
                <a:latin typeface="Times New Roman"/>
                <a:cs typeface="Times New Roman"/>
              </a:rPr>
              <a:t>ct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s</a:t>
            </a:r>
            <a:r>
              <a:rPr dirty="0" smtClean="0" sz="1600" spc="0" b="1">
                <a:latin typeface="Times New Roman"/>
                <a:cs typeface="Times New Roman"/>
              </a:rPr>
              <a:t>e</a:t>
            </a:r>
            <a:r>
              <a:rPr dirty="0" smtClean="0" sz="1600" spc="-5" b="1">
                <a:latin typeface="Times New Roman"/>
                <a:cs typeface="Times New Roman"/>
              </a:rPr>
              <a:t>l</a:t>
            </a:r>
            <a:r>
              <a:rPr dirty="0" smtClean="0" sz="1600" spc="-5" b="1">
                <a:latin typeface="Times New Roman"/>
                <a:cs typeface="Times New Roman"/>
              </a:rPr>
              <a:t>e</a:t>
            </a:r>
            <a:r>
              <a:rPr dirty="0" smtClean="0" sz="1600" spc="-10" b="1">
                <a:latin typeface="Times New Roman"/>
                <a:cs typeface="Times New Roman"/>
              </a:rPr>
              <a:t>cting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t</a:t>
            </a:r>
            <a:r>
              <a:rPr dirty="0" smtClean="0" sz="1600" spc="-5" b="1">
                <a:latin typeface="Times New Roman"/>
                <a:cs typeface="Times New Roman"/>
              </a:rPr>
              <a:t>h</a:t>
            </a:r>
            <a:r>
              <a:rPr dirty="0" smtClean="0" sz="1600" spc="-10" b="1">
                <a:latin typeface="Times New Roman"/>
                <a:cs typeface="Times New Roman"/>
              </a:rPr>
              <a:t>e</a:t>
            </a:r>
            <a:r>
              <a:rPr dirty="0" smtClean="0" sz="1600" spc="5" b="1">
                <a:latin typeface="Times New Roman"/>
                <a:cs typeface="Times New Roman"/>
              </a:rPr>
              <a:t> </a:t>
            </a:r>
            <a:r>
              <a:rPr dirty="0" smtClean="0" sz="1600" spc="-25" b="1">
                <a:latin typeface="Times New Roman"/>
                <a:cs typeface="Times New Roman"/>
              </a:rPr>
              <a:t>m</a:t>
            </a:r>
            <a:r>
              <a:rPr dirty="0" smtClean="0" sz="1600" spc="-10" b="1">
                <a:latin typeface="Times New Roman"/>
                <a:cs typeface="Times New Roman"/>
              </a:rPr>
              <a:t>ateria</a:t>
            </a:r>
            <a:r>
              <a:rPr dirty="0" smtClean="0" sz="1600" spc="5" b="1">
                <a:latin typeface="Times New Roman"/>
                <a:cs typeface="Times New Roman"/>
              </a:rPr>
              <a:t>l</a:t>
            </a:r>
            <a:r>
              <a:rPr dirty="0" smtClean="0" sz="1600" spc="-10" b="1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12700" y="4867783"/>
            <a:ext cx="3556000" cy="1047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5" b="1">
                <a:latin typeface="Times New Roman"/>
                <a:cs typeface="Times New Roman"/>
              </a:rPr>
              <a:t>E</a:t>
            </a:r>
            <a:r>
              <a:rPr dirty="0" smtClean="0" sz="1600" spc="-5" b="1">
                <a:latin typeface="Times New Roman"/>
                <a:cs typeface="Times New Roman"/>
              </a:rPr>
              <a:t>x</a:t>
            </a:r>
            <a:r>
              <a:rPr dirty="0" smtClean="0" sz="1600" spc="-5" b="1">
                <a:latin typeface="Times New Roman"/>
                <a:cs typeface="Times New Roman"/>
              </a:rPr>
              <a:t>.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Teethe</a:t>
            </a:r>
            <a:r>
              <a:rPr dirty="0" smtClean="0" sz="1600" spc="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brus</a:t>
            </a:r>
            <a:r>
              <a:rPr dirty="0" smtClean="0" sz="1600" spc="0" b="1">
                <a:latin typeface="Times New Roman"/>
                <a:cs typeface="Times New Roman"/>
              </a:rPr>
              <a:t>h</a:t>
            </a:r>
            <a:r>
              <a:rPr dirty="0" smtClean="0" sz="1600" spc="-10" b="1"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600" spc="-10" b="1">
                <a:latin typeface="Times New Roman"/>
                <a:cs typeface="Times New Roman"/>
              </a:rPr>
              <a:t>Since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there</a:t>
            </a:r>
            <a:r>
              <a:rPr dirty="0" smtClean="0" sz="1600" spc="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are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5" b="1">
                <a:latin typeface="Times New Roman"/>
                <a:cs typeface="Times New Roman"/>
              </a:rPr>
              <a:t>l</a:t>
            </a:r>
            <a:r>
              <a:rPr dirty="0" smtClean="0" sz="1600" spc="5" b="1">
                <a:latin typeface="Times New Roman"/>
                <a:cs typeface="Times New Roman"/>
              </a:rPr>
              <a:t>a</a:t>
            </a:r>
            <a:r>
              <a:rPr dirty="0" smtClean="0" sz="1600" spc="-10" b="1">
                <a:latin typeface="Times New Roman"/>
                <a:cs typeface="Times New Roman"/>
              </a:rPr>
              <a:t>rge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v</a:t>
            </a:r>
            <a:r>
              <a:rPr dirty="0" smtClean="0" sz="1600" spc="-5" b="1">
                <a:latin typeface="Times New Roman"/>
                <a:cs typeface="Times New Roman"/>
              </a:rPr>
              <a:t>a</a:t>
            </a:r>
            <a:r>
              <a:rPr dirty="0" smtClean="0" sz="1600" spc="-10" b="1">
                <a:latin typeface="Times New Roman"/>
                <a:cs typeface="Times New Roman"/>
              </a:rPr>
              <a:t>riety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of</a:t>
            </a:r>
            <a:r>
              <a:rPr dirty="0" smtClean="0" sz="1600" spc="5" b="1">
                <a:latin typeface="Times New Roman"/>
                <a:cs typeface="Times New Roman"/>
              </a:rPr>
              <a:t> </a:t>
            </a:r>
            <a:r>
              <a:rPr dirty="0" smtClean="0" sz="1600" spc="-25" b="1">
                <a:latin typeface="Times New Roman"/>
                <a:cs typeface="Times New Roman"/>
              </a:rPr>
              <a:t>m</a:t>
            </a:r>
            <a:r>
              <a:rPr dirty="0" smtClean="0" sz="1600" spc="-10" b="1">
                <a:latin typeface="Times New Roman"/>
                <a:cs typeface="Times New Roman"/>
              </a:rPr>
              <a:t>a</a:t>
            </a:r>
            <a:r>
              <a:rPr dirty="0" smtClean="0" sz="1600" spc="-5" b="1">
                <a:latin typeface="Times New Roman"/>
                <a:cs typeface="Times New Roman"/>
              </a:rPr>
              <a:t>t</a:t>
            </a:r>
            <a:r>
              <a:rPr dirty="0" smtClean="0" sz="1600" spc="-10" b="1">
                <a:latin typeface="Times New Roman"/>
                <a:cs typeface="Times New Roman"/>
              </a:rPr>
              <a:t>erials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3814" y="1324355"/>
            <a:ext cx="5194300" cy="3394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-12700" y="5358765"/>
            <a:ext cx="6087745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>
                <a:latin typeface="Times New Roman"/>
                <a:cs typeface="Times New Roman"/>
              </a:rPr>
              <a:t>The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fir</a:t>
            </a:r>
            <a:r>
              <a:rPr dirty="0" smtClean="0" sz="1600" spc="-5" b="1">
                <a:latin typeface="Times New Roman"/>
                <a:cs typeface="Times New Roman"/>
              </a:rPr>
              <a:t>s</a:t>
            </a:r>
            <a:r>
              <a:rPr dirty="0" smtClean="0" sz="1600" spc="-10" b="1">
                <a:latin typeface="Times New Roman"/>
                <a:cs typeface="Times New Roman"/>
              </a:rPr>
              <a:t>t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st</a:t>
            </a:r>
            <a:r>
              <a:rPr dirty="0" smtClean="0" sz="1600" spc="-5" b="1">
                <a:latin typeface="Times New Roman"/>
                <a:cs typeface="Times New Roman"/>
              </a:rPr>
              <a:t>e</a:t>
            </a:r>
            <a:r>
              <a:rPr dirty="0" smtClean="0" sz="1600" spc="-10" b="1">
                <a:latin typeface="Times New Roman"/>
                <a:cs typeface="Times New Roman"/>
              </a:rPr>
              <a:t>p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5" b="1">
                <a:latin typeface="Times New Roman"/>
                <a:cs typeface="Times New Roman"/>
              </a:rPr>
              <a:t>i</a:t>
            </a:r>
            <a:r>
              <a:rPr dirty="0" smtClean="0" sz="1600" spc="-15" b="1">
                <a:latin typeface="Times New Roman"/>
                <a:cs typeface="Times New Roman"/>
              </a:rPr>
              <a:t>t</a:t>
            </a:r>
            <a:r>
              <a:rPr dirty="0" smtClean="0" sz="1600" spc="-10" b="1">
                <a:latin typeface="Times New Roman"/>
                <a:cs typeface="Times New Roman"/>
              </a:rPr>
              <a:t>s</a:t>
            </a:r>
            <a:r>
              <a:rPr dirty="0" smtClean="0" sz="1600" spc="10" b="1"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latin typeface="Times New Roman"/>
                <a:cs typeface="Times New Roman"/>
              </a:rPr>
              <a:t>i</a:t>
            </a:r>
            <a:r>
              <a:rPr dirty="0" smtClean="0" sz="1600" spc="-25" b="1">
                <a:latin typeface="Times New Roman"/>
                <a:cs typeface="Times New Roman"/>
              </a:rPr>
              <a:t>m</a:t>
            </a:r>
            <a:r>
              <a:rPr dirty="0" smtClean="0" sz="1600" spc="-10" b="1">
                <a:latin typeface="Times New Roman"/>
                <a:cs typeface="Times New Roman"/>
              </a:rPr>
              <a:t>porta</a:t>
            </a:r>
            <a:r>
              <a:rPr dirty="0" smtClean="0" sz="1600" spc="0" b="1">
                <a:latin typeface="Times New Roman"/>
                <a:cs typeface="Times New Roman"/>
              </a:rPr>
              <a:t>n</a:t>
            </a:r>
            <a:r>
              <a:rPr dirty="0" smtClean="0" sz="1600" spc="-10" b="1">
                <a:latin typeface="Times New Roman"/>
                <a:cs typeface="Times New Roman"/>
              </a:rPr>
              <a:t>t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to</a:t>
            </a:r>
            <a:r>
              <a:rPr dirty="0" smtClean="0" sz="1600" spc="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und</a:t>
            </a:r>
            <a:r>
              <a:rPr dirty="0" smtClean="0" sz="1600" spc="0" b="1">
                <a:latin typeface="Times New Roman"/>
                <a:cs typeface="Times New Roman"/>
              </a:rPr>
              <a:t>e</a:t>
            </a:r>
            <a:r>
              <a:rPr dirty="0" smtClean="0" sz="1600" spc="-10" b="1">
                <a:latin typeface="Times New Roman"/>
                <a:cs typeface="Times New Roman"/>
              </a:rPr>
              <a:t>rstand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5" b="1">
                <a:latin typeface="Times New Roman"/>
                <a:cs typeface="Times New Roman"/>
              </a:rPr>
              <a:t>t</a:t>
            </a:r>
            <a:r>
              <a:rPr dirty="0" smtClean="0" sz="1600" spc="0" b="1">
                <a:latin typeface="Times New Roman"/>
                <a:cs typeface="Times New Roman"/>
              </a:rPr>
              <a:t>h</a:t>
            </a:r>
            <a:r>
              <a:rPr dirty="0" smtClean="0" sz="1600" spc="-10" b="1">
                <a:latin typeface="Times New Roman"/>
                <a:cs typeface="Times New Roman"/>
              </a:rPr>
              <a:t>e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prope</a:t>
            </a:r>
            <a:r>
              <a:rPr dirty="0" smtClean="0" sz="1600" spc="0" b="1">
                <a:latin typeface="Times New Roman"/>
                <a:cs typeface="Times New Roman"/>
              </a:rPr>
              <a:t>r</a:t>
            </a:r>
            <a:r>
              <a:rPr dirty="0" smtClean="0" sz="1600" spc="-10" b="1">
                <a:latin typeface="Times New Roman"/>
                <a:cs typeface="Times New Roman"/>
              </a:rPr>
              <a:t>ty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of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t</a:t>
            </a:r>
            <a:r>
              <a:rPr dirty="0" smtClean="0" sz="1600" spc="-5" b="1">
                <a:latin typeface="Times New Roman"/>
                <a:cs typeface="Times New Roman"/>
              </a:rPr>
              <a:t>h</a:t>
            </a:r>
            <a:r>
              <a:rPr dirty="0" smtClean="0" sz="1600" spc="-10" b="1">
                <a:latin typeface="Times New Roman"/>
                <a:cs typeface="Times New Roman"/>
              </a:rPr>
              <a:t>e</a:t>
            </a:r>
            <a:r>
              <a:rPr dirty="0" smtClean="0" sz="1600" spc="5" b="1">
                <a:latin typeface="Times New Roman"/>
                <a:cs typeface="Times New Roman"/>
              </a:rPr>
              <a:t> </a:t>
            </a:r>
            <a:r>
              <a:rPr dirty="0" smtClean="0" sz="1600" spc="-25" b="1">
                <a:latin typeface="Times New Roman"/>
                <a:cs typeface="Times New Roman"/>
              </a:rPr>
              <a:t>m</a:t>
            </a:r>
            <a:r>
              <a:rPr dirty="0" smtClean="0" sz="1600" spc="-10" b="1">
                <a:latin typeface="Times New Roman"/>
                <a:cs typeface="Times New Roman"/>
              </a:rPr>
              <a:t>aterial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0939" y="928242"/>
            <a:ext cx="5486400" cy="3876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89989" y="5768340"/>
            <a:ext cx="5448300" cy="3819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-12700" y="439928"/>
            <a:ext cx="5095240" cy="7302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774315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  <a:p>
            <a:pPr>
              <a:lnSpc>
                <a:spcPts val="800"/>
              </a:lnSpc>
              <a:spcBef>
                <a:spcPts val="13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600" spc="-10" b="1">
                <a:latin typeface="Times New Roman"/>
                <a:cs typeface="Times New Roman"/>
              </a:rPr>
              <a:t>Also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064" y="1324355"/>
            <a:ext cx="5762625" cy="4095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56639" y="5582411"/>
            <a:ext cx="5715000" cy="3866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-12700" y="439928"/>
            <a:ext cx="5095240" cy="7302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774315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  <a:p>
            <a:pPr>
              <a:lnSpc>
                <a:spcPts val="800"/>
              </a:lnSpc>
              <a:spcBef>
                <a:spcPts val="13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600" spc="-25" b="1">
                <a:latin typeface="Times New Roman"/>
                <a:cs typeface="Times New Roman"/>
              </a:rPr>
              <a:t>O</a:t>
            </a:r>
            <a:r>
              <a:rPr dirty="0" smtClean="0" sz="1600" spc="-10" b="1">
                <a:latin typeface="Times New Roman"/>
                <a:cs typeface="Times New Roman"/>
              </a:rPr>
              <a:t>th</a:t>
            </a:r>
            <a:r>
              <a:rPr dirty="0" smtClean="0" sz="1600" spc="-5" b="1">
                <a:latin typeface="Times New Roman"/>
                <a:cs typeface="Times New Roman"/>
              </a:rPr>
              <a:t>e</a:t>
            </a:r>
            <a:r>
              <a:rPr dirty="0" smtClean="0" sz="1600" spc="-10" b="1">
                <a:latin typeface="Times New Roman"/>
                <a:cs typeface="Times New Roman"/>
              </a:rPr>
              <a:t>r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prop</a:t>
            </a:r>
            <a:r>
              <a:rPr dirty="0" smtClean="0" sz="1600" spc="0" b="1">
                <a:latin typeface="Times New Roman"/>
                <a:cs typeface="Times New Roman"/>
              </a:rPr>
              <a:t>e</a:t>
            </a:r>
            <a:r>
              <a:rPr dirty="0" smtClean="0" sz="1600" spc="-10" b="1">
                <a:latin typeface="Times New Roman"/>
                <a:cs typeface="Times New Roman"/>
              </a:rPr>
              <a:t>rties</a:t>
            </a:r>
            <a:r>
              <a:rPr dirty="0" smtClean="0" sz="1600" spc="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sh</a:t>
            </a:r>
            <a:r>
              <a:rPr dirty="0" smtClean="0" sz="1600" spc="-5" b="1">
                <a:latin typeface="Times New Roman"/>
                <a:cs typeface="Times New Roman"/>
              </a:rPr>
              <a:t>o</a:t>
            </a:r>
            <a:r>
              <a:rPr dirty="0" smtClean="0" sz="1600" spc="-10" b="1">
                <a:latin typeface="Times New Roman"/>
                <a:cs typeface="Times New Roman"/>
              </a:rPr>
              <a:t>ud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be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20" b="1">
                <a:latin typeface="Times New Roman"/>
                <a:cs typeface="Times New Roman"/>
              </a:rPr>
              <a:t>t</a:t>
            </a:r>
            <a:r>
              <a:rPr dirty="0" smtClean="0" sz="1600" spc="5" b="1">
                <a:latin typeface="Times New Roman"/>
                <a:cs typeface="Times New Roman"/>
              </a:rPr>
              <a:t>a</a:t>
            </a:r>
            <a:r>
              <a:rPr dirty="0" smtClean="0" sz="1600" spc="-25" b="1">
                <a:latin typeface="Times New Roman"/>
                <a:cs typeface="Times New Roman"/>
              </a:rPr>
              <a:t>k</a:t>
            </a:r>
            <a:r>
              <a:rPr dirty="0" smtClean="0" sz="1600" spc="-5" b="1">
                <a:latin typeface="Times New Roman"/>
                <a:cs typeface="Times New Roman"/>
              </a:rPr>
              <a:t>e</a:t>
            </a:r>
            <a:r>
              <a:rPr dirty="0" smtClean="0" sz="1600" spc="-10" b="1">
                <a:latin typeface="Times New Roman"/>
                <a:cs typeface="Times New Roman"/>
              </a:rPr>
              <a:t>n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5" b="1">
                <a:latin typeface="Times New Roman"/>
                <a:cs typeface="Times New Roman"/>
              </a:rPr>
              <a:t>i</a:t>
            </a:r>
            <a:r>
              <a:rPr dirty="0" smtClean="0" sz="1600" spc="-5" b="1">
                <a:latin typeface="Times New Roman"/>
                <a:cs typeface="Times New Roman"/>
              </a:rPr>
              <a:t>n</a:t>
            </a:r>
            <a:r>
              <a:rPr dirty="0" smtClean="0" sz="1600" spc="-10" b="1">
                <a:latin typeface="Times New Roman"/>
                <a:cs typeface="Times New Roman"/>
              </a:rPr>
              <a:t>to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account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4264" y="1324355"/>
            <a:ext cx="5619750" cy="382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13789" y="5710707"/>
            <a:ext cx="5600700" cy="3333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61389" y="928242"/>
            <a:ext cx="5895975" cy="4124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13447" y="5224271"/>
            <a:ext cx="6001385" cy="4000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6164" y="1324355"/>
            <a:ext cx="5686425" cy="3914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6164" y="928242"/>
            <a:ext cx="5695950" cy="407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80439" y="5166931"/>
            <a:ext cx="5857875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:title>Assist.Prof.Dr. Dhia ahmed</dc:title>
  <dcterms:created xsi:type="dcterms:W3CDTF">2018-11-18T11:34:56Z</dcterms:created>
  <dcterms:modified xsi:type="dcterms:W3CDTF">2018-11-18T11:34:56Z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LastSaved">
    <vt:filetime>2018-11-18T00:00:00Z</vt:filetime>
  </property>
</Properties>
</file>